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426A4-DC70-4081-B524-6AEA9166B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DF2731-74D1-46AF-9EBA-4CB340F00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E31C29-3128-4204-82E1-DAE57A16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F1CBDF-CEDB-41AB-AFB7-5F27A52A9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38D9D6-B883-481C-9073-B7D16048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02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41FBCB-F22F-49C5-BC0C-763341B72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960124-654D-4D79-BDA3-53757946F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15A83B-6297-4F69-A6C5-A6129608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845853-1688-49DF-A605-CB9F787A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17285C-0601-4502-9DB0-EF7A242A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33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8971EC0-A1C4-4E19-A5D3-CCDEADD69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A4F835-5B1F-41FE-AFBA-45772BA26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97B344-49E1-44B0-82CC-E6280DB8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734872-B0A7-47D1-81B8-DF999B444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FDABD2-C6BB-405E-9E8F-97976412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1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5423F5-CD43-4FFA-9882-3C3732C4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C9228A-CBBA-4126-A182-AFF80FD69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18B482-7234-40E4-A669-C6821374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16AF12-9F1E-4F18-9D7A-3AAF92B0A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4D0F42-AA65-40A7-9AC3-2B00EE84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2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32B20-77FD-44B3-8D7F-0863A6E47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01A0A6-C0D0-4F41-AF6E-AF933266A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72EFD-25AA-4828-A160-EA3E81CC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4A7874-FD34-4FB8-B156-7B60410E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9914DC-9423-46AA-8867-CE3CD161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7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9664F-5D2F-4A23-8D3C-DC30D01EC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699A69-34A5-45BC-B62A-84CBC3A19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FA12E8-AA3C-496B-8F4F-F09A750EE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DB0A79-3081-4E67-AE52-26E7166D5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2502654-5A36-4A46-9549-0EBCD21C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4B98E3-656D-45A1-B2D0-8A80205A1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84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CD603E-2017-4207-BBFE-51C8F83B4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D8F9BA-BC77-448A-B9DD-5B7836CC8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8A3134-7108-4FA3-AD1C-FD7D8A2D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9E6461-7502-405E-9F0E-C1BD21FE1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DD9F983-628E-405E-BD6F-F62BA65A6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CDF51C-B2F8-4E17-82EA-9F4C113D5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37D825-F8B0-47A3-961C-5DD40CD3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1C9CE1-F820-4095-998E-242ABE64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4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30E46A-890E-4F70-859E-E1FC2311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D23392-8418-4257-967D-6CDE0296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7C86D1-B2FD-4581-A2FC-C490C91A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04747C-1894-4D41-ADD4-8B90334DC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5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C707D1E-A5C1-46AF-A040-99A1C9397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2E6D60-3893-44B5-BBC2-AB6746FC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8CA4D7-6053-4C3C-9964-FD4533D9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4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1D821F-524A-4E16-843D-C1F26A6B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D123E9-A8FD-436E-9B5B-7A063188F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BD9D3F-531B-45D8-AFC8-6300A6139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D51FCA-1E1A-4170-81FE-E40C54D1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1C063C-7756-44A1-9E5D-352AED6F7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1BE6BA-E849-4695-B46F-4797A2C6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80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60B66B-4F42-4EB4-A728-A82C1C96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E10EB0-5120-4543-AFB3-4388EA701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19DE61E-7414-4493-9321-F6FF9E7F1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46D47E-F142-498F-A4F1-57929FB0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65C0C1-410A-41A7-9C7E-9E073E56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4A98C3-DC58-438A-A934-9038DA25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05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4ED87E-23A5-401D-8AF6-4806A4C7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6BC7A7-1745-4D49-B3D1-AF00F54FF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666759-CEE9-4C24-BEF7-A14F01721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D81A-9884-448A-AE2C-3742063061E2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91E391-0000-4760-9130-33298CDE1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F8F10-9FB9-4909-801D-8E263116E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C9689-1D08-4B84-9B67-A32868AECC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16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881E675A-9E39-4199-B937-CD423A840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07766"/>
          </a:xfrm>
        </p:spPr>
        <p:txBody>
          <a:bodyPr/>
          <a:lstStyle/>
          <a:p>
            <a:r>
              <a:rPr lang="fr-FR" dirty="0"/>
              <a:t>3 prépa métiers LP Matisse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BA810A0-F980-4C60-B51A-E657EE208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359" y="677906"/>
            <a:ext cx="4016457" cy="30641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082BA9B-517E-4536-A388-07A5FFE44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7671" y="750434"/>
            <a:ext cx="3181240" cy="308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6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4FAFA96-07E0-4F11-B78F-50E9D28316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9489"/>
            <a:ext cx="4254305" cy="5867474"/>
          </a:xfrm>
          <a:ln w="57150"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endParaRPr lang="fr-FR" dirty="0"/>
          </a:p>
          <a:p>
            <a:pPr marL="0" indent="0" algn="ctr">
              <a:buNone/>
            </a:pPr>
            <a:r>
              <a:rPr lang="fr-FR" sz="8000" b="1" u="sng" dirty="0"/>
              <a:t>Ce qui ne </a:t>
            </a:r>
            <a:r>
              <a:rPr lang="fr-FR" sz="8000" b="1" u="sng"/>
              <a:t>change pas</a:t>
            </a:r>
          </a:p>
          <a:p>
            <a:pPr marL="0" indent="0" algn="ctr">
              <a:buNone/>
            </a:pPr>
            <a:endParaRPr lang="fr-FR" sz="8000" b="1" u="sng" dirty="0"/>
          </a:p>
          <a:p>
            <a:r>
              <a:rPr lang="fr-FR" sz="5500" dirty="0"/>
              <a:t>Un emploi du temps avec toutes les matières habituelles </a:t>
            </a:r>
          </a:p>
          <a:p>
            <a:r>
              <a:rPr lang="fr-FR" sz="5500" dirty="0"/>
              <a:t>Le DNB à la fin de l’année avec les mêmes épreuves , mais un contenu adapté</a:t>
            </a:r>
          </a:p>
          <a:p>
            <a:r>
              <a:rPr lang="fr-FR" sz="5500" dirty="0"/>
              <a:t>Des droits et des devoirs du collégien: on ne sort pas du lycée à la récréation.</a:t>
            </a:r>
          </a:p>
          <a:p>
            <a:r>
              <a:rPr lang="fr-FR" sz="5500" dirty="0"/>
              <a:t>Pour réussir: il faut être motivé, avoir envie de surmonter ses éventuelles difficultés, être curieux et ouvert d’esprit pour découvrir des nouveaux métiers</a:t>
            </a:r>
          </a:p>
          <a:p>
            <a:r>
              <a:rPr lang="fr-FR" sz="5500" dirty="0"/>
              <a:t>Affiner son projet d’orientation au cours de l’année: orientation vers la voie professionnelle privilégiée : CAP/ Bac professionnel sous statut scolaire  ou en apprentissage.</a:t>
            </a:r>
          </a:p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DAFAE9-9976-4B42-8F2C-2126A1048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5723" y="309489"/>
            <a:ext cx="6008077" cy="5867474"/>
          </a:xfrm>
          <a:ln w="57150">
            <a:solidFill>
              <a:srgbClr val="00B050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fr-FR" sz="7000" b="1" u="sng" dirty="0"/>
          </a:p>
          <a:p>
            <a:pPr marL="0" indent="0" algn="ctr">
              <a:buNone/>
            </a:pPr>
            <a:r>
              <a:rPr lang="fr-FR" sz="8000" b="1" u="sng" dirty="0"/>
              <a:t>Ce qui change en 3PMET </a:t>
            </a:r>
          </a:p>
          <a:p>
            <a:pPr marL="0" indent="0">
              <a:buNone/>
            </a:pPr>
            <a:endParaRPr lang="fr-FR" sz="7000" b="1" u="sng" dirty="0"/>
          </a:p>
          <a:p>
            <a:r>
              <a:rPr lang="fr-FR" sz="4900" dirty="0"/>
              <a:t>Des stages d’observation et de pratique plus longs (3 semaines  en 2 séquences : 1 semaine en novembre/ 2 semaines en mars</a:t>
            </a:r>
          </a:p>
          <a:p>
            <a:r>
              <a:rPr lang="fr-FR" sz="4900" dirty="0"/>
              <a:t> Des mini stages en immersion dans les lycées professionnels et CFA (</a:t>
            </a:r>
            <a:r>
              <a:rPr lang="fr-FR" sz="4900" dirty="0" err="1"/>
              <a:t>Aforpa</a:t>
            </a:r>
            <a:r>
              <a:rPr lang="fr-FR" sz="4900" dirty="0"/>
              <a:t>  Guyancourt : mécanique auto cette année) pour les volontaires</a:t>
            </a:r>
          </a:p>
          <a:p>
            <a:r>
              <a:rPr lang="fr-FR" sz="4900" dirty="0"/>
              <a:t>Des cours en demi groupe dans certaines matières (maths/sciences/Hist géo </a:t>
            </a:r>
            <a:r>
              <a:rPr lang="fr-FR" sz="4900" dirty="0" err="1"/>
              <a:t>Emc</a:t>
            </a:r>
            <a:r>
              <a:rPr lang="fr-FR" sz="4900" dirty="0"/>
              <a:t>/langues/Arts appliqués) pour apprendre dans de meilleures conditions</a:t>
            </a:r>
          </a:p>
          <a:p>
            <a:r>
              <a:rPr lang="fr-FR" sz="4900" dirty="0"/>
              <a:t>Une nouvelle matière: La découverte professionnelle (4 à 5 h /semaine): </a:t>
            </a:r>
          </a:p>
          <a:p>
            <a:pPr marL="0" indent="0">
              <a:buNone/>
            </a:pPr>
            <a:r>
              <a:rPr lang="fr-FR" sz="4900" dirty="0"/>
              <a:t>-débats avec intervenants extérieurs : professionnels/recruteurs</a:t>
            </a:r>
          </a:p>
          <a:p>
            <a:pPr marL="0" indent="0">
              <a:buNone/>
            </a:pPr>
            <a:r>
              <a:rPr lang="fr-FR" sz="4900" dirty="0"/>
              <a:t>-visites d’entreprise</a:t>
            </a:r>
          </a:p>
          <a:p>
            <a:pPr marL="0" indent="0">
              <a:buNone/>
            </a:pPr>
            <a:r>
              <a:rPr lang="fr-FR" sz="4900" dirty="0"/>
              <a:t>-découverte des filières du lycée (commerce/ soins et services à la personnes)</a:t>
            </a:r>
          </a:p>
          <a:p>
            <a:pPr marL="0" indent="0">
              <a:buNone/>
            </a:pPr>
            <a:r>
              <a:rPr lang="fr-FR" sz="4900" dirty="0"/>
              <a:t>-projet mini entreprise (fil rouge cette année): création et gestion par les élèves d’une entreprise de réparation de téléphones portables : les élèves sont acteurs et choisissent leur projet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7739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262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3 prépa métiers LP Matisse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prépa métiers LP Matisse</dc:title>
  <dc:creator>ambre Cellié</dc:creator>
  <cp:lastModifiedBy>ambre Cellié</cp:lastModifiedBy>
  <cp:revision>9</cp:revision>
  <dcterms:created xsi:type="dcterms:W3CDTF">2021-03-18T14:36:21Z</dcterms:created>
  <dcterms:modified xsi:type="dcterms:W3CDTF">2021-03-25T14:44:58Z</dcterms:modified>
</cp:coreProperties>
</file>